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>
      <p:cViewPr varScale="1">
        <p:scale>
          <a:sx n="47" d="100"/>
          <a:sy n="47" d="100"/>
        </p:scale>
        <p:origin x="231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6D1D-35F8-4EDA-9570-AB048DEF9569}" type="datetimeFigureOut">
              <a:rPr lang="sv-SE" smtClean="0"/>
              <a:t>2016-05-04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2467-140C-4DC7-B727-F4C3CD80C8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0558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6D1D-35F8-4EDA-9570-AB048DEF9569}" type="datetimeFigureOut">
              <a:rPr lang="sv-SE" smtClean="0"/>
              <a:t>2016-05-04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2467-140C-4DC7-B727-F4C3CD80C8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454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6D1D-35F8-4EDA-9570-AB048DEF9569}" type="datetimeFigureOut">
              <a:rPr lang="sv-SE" smtClean="0"/>
              <a:t>2016-05-04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2467-140C-4DC7-B727-F4C3CD80C8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357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6D1D-35F8-4EDA-9570-AB048DEF9569}" type="datetimeFigureOut">
              <a:rPr lang="sv-SE" smtClean="0"/>
              <a:t>2016-05-04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2467-140C-4DC7-B727-F4C3CD80C8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234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6D1D-35F8-4EDA-9570-AB048DEF9569}" type="datetimeFigureOut">
              <a:rPr lang="sv-SE" smtClean="0"/>
              <a:t>2016-05-04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2467-140C-4DC7-B727-F4C3CD80C8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0334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6D1D-35F8-4EDA-9570-AB048DEF9569}" type="datetimeFigureOut">
              <a:rPr lang="sv-SE" smtClean="0"/>
              <a:t>2016-05-04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2467-140C-4DC7-B727-F4C3CD80C8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6946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6D1D-35F8-4EDA-9570-AB048DEF9569}" type="datetimeFigureOut">
              <a:rPr lang="sv-SE" smtClean="0"/>
              <a:t>2016-05-04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2467-140C-4DC7-B727-F4C3CD80C8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652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6D1D-35F8-4EDA-9570-AB048DEF9569}" type="datetimeFigureOut">
              <a:rPr lang="sv-SE" smtClean="0"/>
              <a:t>2016-05-04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2467-140C-4DC7-B727-F4C3CD80C8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70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6D1D-35F8-4EDA-9570-AB048DEF9569}" type="datetimeFigureOut">
              <a:rPr lang="sv-SE" smtClean="0"/>
              <a:t>2016-05-04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2467-140C-4DC7-B727-F4C3CD80C8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244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6D1D-35F8-4EDA-9570-AB048DEF9569}" type="datetimeFigureOut">
              <a:rPr lang="sv-SE" smtClean="0"/>
              <a:t>2016-05-04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2467-140C-4DC7-B727-F4C3CD80C8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4043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6D1D-35F8-4EDA-9570-AB048DEF9569}" type="datetimeFigureOut">
              <a:rPr lang="sv-SE" smtClean="0"/>
              <a:t>2016-05-04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2467-140C-4DC7-B727-F4C3CD80C8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5047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36D1D-35F8-4EDA-9570-AB048DEF9569}" type="datetimeFigureOut">
              <a:rPr lang="sv-SE" smtClean="0"/>
              <a:t>2016-05-04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72467-140C-4DC7-B727-F4C3CD80C8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072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5"/>
          <a:stretch/>
        </p:blipFill>
        <p:spPr>
          <a:xfrm>
            <a:off x="0" y="-1110343"/>
            <a:ext cx="6941781" cy="1330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79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6"/>
          <a:stretch/>
        </p:blipFill>
        <p:spPr>
          <a:xfrm>
            <a:off x="0" y="-1289957"/>
            <a:ext cx="6858000" cy="1303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94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0"/>
          <a:stretch/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22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Bredbild</PresentationFormat>
  <Paragraphs>0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AB20151218</dc:creator>
  <cp:lastModifiedBy>AB20151218</cp:lastModifiedBy>
  <cp:revision>2</cp:revision>
  <dcterms:created xsi:type="dcterms:W3CDTF">2016-04-07T10:54:35Z</dcterms:created>
  <dcterms:modified xsi:type="dcterms:W3CDTF">2016-05-04T08:10:48Z</dcterms:modified>
</cp:coreProperties>
</file>